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858" autoAdjust="0"/>
    <p:restoredTop sz="94660"/>
  </p:normalViewPr>
  <p:slideViewPr>
    <p:cSldViewPr snapToGrid="0">
      <p:cViewPr varScale="1">
        <p:scale>
          <a:sx n="181" d="100"/>
          <a:sy n="181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3D8-5A6F-0121-95FB-F01DB72DC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8E3CD-46FC-A7EB-FE0E-55D22035A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8A039-3F8D-AE07-950E-B39D6C40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1D4B-1B03-9CBD-6ECC-607AFA6B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946CD-BDF7-7522-EE41-A63F5765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6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D1B6-8363-AFC0-7680-4367637C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10D90-0462-24DD-6348-1BBC52C84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14C78-42DD-DE84-1DAF-FD16A904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AD27-C155-9DEA-08EA-67CC0FAF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6E89A-8C80-28BD-7E08-75EF633A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57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8AB69-8C64-CCA6-3061-E4E383A7E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A811E-FF56-AFCF-0BCA-F67DD3343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8C48F-BFED-5022-AE7D-9ABE1F8D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A314-7422-0A0D-CA2A-F2F07E79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8CDF-7377-31A3-FEA4-2ED2F2BA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4C55-6495-C44C-75D2-82739672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65C5-A0FD-8944-1BD4-530F559B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181E6-0197-D0EF-29EA-0322FE3F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9914-8C46-E3C6-87A3-12B60B3D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81F86-9A7E-DD90-2040-82F9B50B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8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4EDD-6EA2-439B-A06D-E40D598BF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8AFD3-CBB8-FCFB-6A88-73B581B0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44EF-8013-2918-EF5F-8B351E31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EA70-6902-108C-DC5C-ED82C5AD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FFD7F-E019-9FFB-089F-85CF2765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1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FDFB-80C7-B36E-8F39-527F409D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F5EE-F279-2A15-0F74-B40E3C93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54340-547C-43F1-7E11-691A592EA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782B2-C9D1-2F6F-71C4-54BFEFF0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169AF-4BF2-6424-1DF3-90EEB01B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51F37-CA25-842E-A7A6-04AC75B8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1A24-D529-1318-7041-DF504E5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3845-8D5D-1B2F-F642-E2D545CF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7ECE7-F348-AB18-A744-677F36DD9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28DE6-736A-8426-5CF2-F4DDEB367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87D7D-AED1-B558-181E-335EF56C3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59C7EA-EED6-F275-8C33-C9845B40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F2783-B3C4-70B6-E511-90FCD081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84237-E58C-C5B5-FB98-370D6BEE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651F-2C3B-77B1-5A52-EA92A15C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5C0CD-88E1-EEFE-838B-6935CD67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66115-E794-C639-3EB2-7F6E130B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D0D5B-9507-9626-35AA-F124BA0B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2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AB3AB-C22E-EDA9-45E3-7C76E784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57097-EBBE-792F-FB7B-40803D8F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D2E2-120A-9ADB-77A4-BB1B7852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3F7D-62D7-C6E6-8855-0AC81501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AF0CB-0995-08FC-8F22-AC103647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EFD72-A5E9-0EE0-477C-8435414D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E26EC-3955-30AE-ED76-FDC948BF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D5FCB-EADE-A390-2AF1-47813DDC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99CFC-EC78-DAA0-D7C6-141A745B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2B99-D923-18F2-F69C-05F3120E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0D724-8D87-1E51-D560-95789713B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9F2A0-C415-C55C-6D74-368C8FE72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E41DA-400F-FA8B-3A84-B67CFF2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D3BEC-AF20-81EE-23B5-B0525AA9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73672-834A-101F-0EE9-4953FE12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5FCC0-16FB-0B77-FCCF-E62DE036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9579B-D808-4DB7-1263-D4A3D9018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738C4-D238-A45F-4671-D08E81C09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53F1C-B068-4C57-9F16-BB1B3EEC338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3C9BE-04C0-4701-6A4C-C4BD8D69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4C6C3-012C-4D33-8DB4-038E2605D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BF2A3-71B4-40EB-907D-1CBC5A8F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3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7F3AA2-F597-6200-E8DD-2E085A28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0" y="141120"/>
            <a:ext cx="4385009" cy="1532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CF463-376A-285D-1CC1-E2316019D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94" y="53360"/>
            <a:ext cx="2791075" cy="162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42AE04-BFB7-F9B0-6ABD-552CA587974F}"/>
              </a:ext>
            </a:extLst>
          </p:cNvPr>
          <p:cNvSpPr/>
          <p:nvPr/>
        </p:nvSpPr>
        <p:spPr>
          <a:xfrm>
            <a:off x="69682" y="23255"/>
            <a:ext cx="7580846" cy="16786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C1636-8BA8-CD84-BD8B-F8A9A82B4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3" y="1875691"/>
            <a:ext cx="3816517" cy="1823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0132AE-EF90-49A9-13B9-9E0CDEC67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606" y="1798935"/>
            <a:ext cx="4407066" cy="1883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C2132-86CB-DC32-DB64-9C615DE0B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628" y="1875691"/>
            <a:ext cx="840063" cy="5460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345D97-CBD0-CDAC-D02E-CD564FF96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163" y="189730"/>
            <a:ext cx="3028927" cy="1726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AEEA0F-00DA-16B9-E78F-7F1F1FACC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722" y="2007431"/>
            <a:ext cx="2319444" cy="17353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5A15FE-B3B9-1344-3BE4-8E621F11F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666" y="5287855"/>
            <a:ext cx="1738865" cy="14822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A6CA3-B128-07C5-4930-3AD504F769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7337" y="3719710"/>
            <a:ext cx="1893202" cy="1568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AFA9A8-768F-8C29-C9AE-A696AA220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70190" y="2865758"/>
            <a:ext cx="685286" cy="5974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CB7D99-E4AE-D8A1-B46E-A512D6DB24EB}"/>
              </a:ext>
            </a:extLst>
          </p:cNvPr>
          <p:cNvSpPr/>
          <p:nvPr/>
        </p:nvSpPr>
        <p:spPr>
          <a:xfrm>
            <a:off x="8980161" y="0"/>
            <a:ext cx="3211839" cy="6857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7E237-D7C7-0372-0F6F-0B8960D996C9}"/>
              </a:ext>
            </a:extLst>
          </p:cNvPr>
          <p:cNvSpPr/>
          <p:nvPr/>
        </p:nvSpPr>
        <p:spPr>
          <a:xfrm>
            <a:off x="61908" y="1733726"/>
            <a:ext cx="8788229" cy="20644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B4CD16-9D09-2E92-F67B-9200887A2013}"/>
              </a:ext>
            </a:extLst>
          </p:cNvPr>
          <p:cNvSpPr txBox="1"/>
          <p:nvPr/>
        </p:nvSpPr>
        <p:spPr>
          <a:xfrm>
            <a:off x="3084426" y="3453624"/>
            <a:ext cx="440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0" i="0" dirty="0">
                <a:solidFill>
                  <a:srgbClr val="292929"/>
                </a:solidFill>
                <a:effectLst/>
                <a:latin typeface="source-serif-pro"/>
              </a:rPr>
              <a:t> ราคาบ้านเดี่ยว &gt;บ้านแฝด&gt;ทาวโฮม&gt;คอนโด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9F80357-48F7-E16D-DDA9-D981E31E2E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996" y="3978736"/>
            <a:ext cx="3160636" cy="269866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B957C9F-9AE2-AFB4-AF2B-511B2CC483C3}"/>
              </a:ext>
            </a:extLst>
          </p:cNvPr>
          <p:cNvSpPr/>
          <p:nvPr/>
        </p:nvSpPr>
        <p:spPr>
          <a:xfrm>
            <a:off x="14972" y="3854008"/>
            <a:ext cx="3420686" cy="2920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FE5354-3A08-C9B7-DA7F-CC21BCA460B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1653"/>
          <a:stretch/>
        </p:blipFill>
        <p:spPr>
          <a:xfrm>
            <a:off x="7015670" y="4064620"/>
            <a:ext cx="1910331" cy="11952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4792A0-A2D0-5EC2-C270-E26568F2D5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41620" y="2098894"/>
            <a:ext cx="621362" cy="6415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72A95FF-4E23-F5AE-383E-37EB63DE750B}"/>
              </a:ext>
            </a:extLst>
          </p:cNvPr>
          <p:cNvSpPr txBox="1"/>
          <p:nvPr/>
        </p:nvSpPr>
        <p:spPr>
          <a:xfrm>
            <a:off x="10118183" y="3164481"/>
            <a:ext cx="99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ราคาที่ดิน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757DD84-D5F7-F070-3511-5B59BF0ECC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7407" y="5518040"/>
            <a:ext cx="1764284" cy="10512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3108E9-1BD2-0AFF-F6B7-DA5869630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71" y="53360"/>
            <a:ext cx="1216340" cy="6852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AC9FBB-FDF2-648D-0A32-49296ED475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7312" y="3875843"/>
            <a:ext cx="1631739" cy="1490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E5CE45-C067-77D8-A993-B167001F379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4385"/>
          <a:stretch/>
        </p:blipFill>
        <p:spPr>
          <a:xfrm>
            <a:off x="715337" y="4310313"/>
            <a:ext cx="2329828" cy="3912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997ED9-12E3-DE5E-3BE4-9A97BAFF6FB1}"/>
              </a:ext>
            </a:extLst>
          </p:cNvPr>
          <p:cNvCxnSpPr>
            <a:cxnSpLocks/>
          </p:cNvCxnSpPr>
          <p:nvPr/>
        </p:nvCxnSpPr>
        <p:spPr>
          <a:xfrm>
            <a:off x="1125637" y="4561048"/>
            <a:ext cx="3756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3676F-39EC-8426-4A9E-51B902DE4D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1686" y="4730886"/>
            <a:ext cx="1486986" cy="442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2F74BB-A733-43B7-459B-94F0B2D27C8C}"/>
              </a:ext>
            </a:extLst>
          </p:cNvPr>
          <p:cNvSpPr txBox="1"/>
          <p:nvPr/>
        </p:nvSpPr>
        <p:spPr>
          <a:xfrm>
            <a:off x="3814906" y="4106654"/>
            <a:ext cx="1109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median</a:t>
            </a:r>
            <a:r>
              <a:rPr lang="th-TH" sz="1200" dirty="0"/>
              <a:t> ราคาบ้าน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2FCDA-C49D-75F5-6A2A-843FDC0AC026}"/>
              </a:ext>
            </a:extLst>
          </p:cNvPr>
          <p:cNvSpPr txBox="1"/>
          <p:nvPr/>
        </p:nvSpPr>
        <p:spPr>
          <a:xfrm>
            <a:off x="1278037" y="5427378"/>
            <a:ext cx="195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</a:t>
            </a:r>
            <a:r>
              <a:rPr lang="th-TH" dirty="0"/>
              <a:t> ราคาคอนโด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9C7E89-3E28-0B92-30C6-48063FE445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89" y="5336643"/>
            <a:ext cx="1871184" cy="15133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EF9411-45E0-8091-D551-ABCA0A3AC10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2423" y="5422861"/>
            <a:ext cx="1631740" cy="13008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48E50C-1A6C-724F-18EA-AC3A0C1FA2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077" y="3878694"/>
            <a:ext cx="1632773" cy="13639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67C03C4-D4AF-2AE6-1F15-350DC6B3B25D}"/>
              </a:ext>
            </a:extLst>
          </p:cNvPr>
          <p:cNvSpPr/>
          <p:nvPr/>
        </p:nvSpPr>
        <p:spPr>
          <a:xfrm>
            <a:off x="6969602" y="3978352"/>
            <a:ext cx="1987711" cy="27954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572FCE-CA25-DE24-4E3C-9296DE8D73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64" y="28624"/>
            <a:ext cx="3172209" cy="1324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1FCEFD6-2D43-B20A-BF05-3ABD60CFEBA1}"/>
              </a:ext>
            </a:extLst>
          </p:cNvPr>
          <p:cNvSpPr txBox="1"/>
          <p:nvPr/>
        </p:nvSpPr>
        <p:spPr>
          <a:xfrm>
            <a:off x="3807098" y="5625663"/>
            <a:ext cx="11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Median condo</a:t>
            </a:r>
            <a:r>
              <a:rPr lang="th-TH" sz="1200" dirty="0"/>
              <a:t> กรงุเทพ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F1A4D-F593-CC06-433F-916EEB3B865C}"/>
              </a:ext>
            </a:extLst>
          </p:cNvPr>
          <p:cNvSpPr txBox="1"/>
          <p:nvPr/>
        </p:nvSpPr>
        <p:spPr>
          <a:xfrm>
            <a:off x="7548481" y="5005251"/>
            <a:ext cx="82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ประจวบฯ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FEE42F-10F4-9086-C7D1-91C0CF1F24F2}"/>
              </a:ext>
            </a:extLst>
          </p:cNvPr>
          <p:cNvSpPr txBox="1"/>
          <p:nvPr/>
        </p:nvSpPr>
        <p:spPr>
          <a:xfrm>
            <a:off x="7591172" y="6476194"/>
            <a:ext cx="117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ชลบุรี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source-serif-pro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Witsarut Wongsim</dc:creator>
  <cp:lastModifiedBy>Witsarut Wongsim</cp:lastModifiedBy>
  <cp:revision>2</cp:revision>
  <dcterms:created xsi:type="dcterms:W3CDTF">2022-10-14T12:37:41Z</dcterms:created>
  <dcterms:modified xsi:type="dcterms:W3CDTF">2022-10-14T13:24:51Z</dcterms:modified>
</cp:coreProperties>
</file>